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882BC-7423-49E8-9D1F-94CBAC02C0A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E000-3EEC-40A9-AF33-966B655E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2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882BC-7423-49E8-9D1F-94CBAC02C0A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E000-3EEC-40A9-AF33-966B655E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882BC-7423-49E8-9D1F-94CBAC02C0A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E000-3EEC-40A9-AF33-966B655E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8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882BC-7423-49E8-9D1F-94CBAC02C0A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E000-3EEC-40A9-AF33-966B655E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14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882BC-7423-49E8-9D1F-94CBAC02C0A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E000-3EEC-40A9-AF33-966B655E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0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882BC-7423-49E8-9D1F-94CBAC02C0A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E000-3EEC-40A9-AF33-966B655E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8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882BC-7423-49E8-9D1F-94CBAC02C0A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E000-3EEC-40A9-AF33-966B655E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8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882BC-7423-49E8-9D1F-94CBAC02C0A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E000-3EEC-40A9-AF33-966B655E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70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882BC-7423-49E8-9D1F-94CBAC02C0A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E000-3EEC-40A9-AF33-966B655E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9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882BC-7423-49E8-9D1F-94CBAC02C0A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E000-3EEC-40A9-AF33-966B655E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882BC-7423-49E8-9D1F-94CBAC02C0A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E000-3EEC-40A9-AF33-966B655E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3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882BC-7423-49E8-9D1F-94CBAC02C0A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0E000-3EEC-40A9-AF33-966B655E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2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573" y="37875"/>
            <a:ext cx="4881350" cy="305084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738477" y="1357735"/>
            <a:ext cx="1678192" cy="65509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2730" y="644810"/>
            <a:ext cx="2487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Go to the HS Webpage and click on Library link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948" y="2514600"/>
            <a:ext cx="3608219" cy="198792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7218381" y="1571059"/>
            <a:ext cx="1575996" cy="1064565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23778" y="1046887"/>
            <a:ext cx="3106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Choose the Student Web Resources Page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439" y="5183567"/>
            <a:ext cx="10114149" cy="13049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5875" y="3088720"/>
            <a:ext cx="3065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Scroll to the bottom of the pace and find the link to 6</a:t>
            </a:r>
            <a:r>
              <a:rPr lang="en-US" baseline="30000" dirty="0" smtClean="0"/>
              <a:t>th</a:t>
            </a:r>
            <a:r>
              <a:rPr lang="en-US" dirty="0" smtClean="0"/>
              <a:t> grade </a:t>
            </a:r>
            <a:r>
              <a:rPr lang="en-US" dirty="0" err="1" smtClean="0"/>
              <a:t>diglit</a:t>
            </a:r>
            <a:r>
              <a:rPr lang="en-US" dirty="0"/>
              <a:t> </a:t>
            </a:r>
            <a:r>
              <a:rPr lang="en-US" dirty="0" smtClean="0"/>
              <a:t>Blog Site, then evaluate 3 of the links using the “Evaluating a Web Site for Research Rubric”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447365" y="4612341"/>
            <a:ext cx="1465729" cy="122368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993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Wilkes</dc:creator>
  <cp:lastModifiedBy>Donna Wilkes</cp:lastModifiedBy>
  <cp:revision>2</cp:revision>
  <dcterms:created xsi:type="dcterms:W3CDTF">2016-09-20T15:36:55Z</dcterms:created>
  <dcterms:modified xsi:type="dcterms:W3CDTF">2016-09-20T15:38:00Z</dcterms:modified>
</cp:coreProperties>
</file>